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2554" y="4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1FFAA-6D2F-412F-A6F9-46103589A133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D44E-9A7F-42D3-8E8C-E6D0D414A1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52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8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9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84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5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64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7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5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37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82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70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D31A-F0D9-4C77-AE87-DA6511F95F0C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0DB7-0603-4450-B796-00B468234A8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0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cade.bonares@andaluciaemprende.e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6"/>
          <a:stretch>
            <a:fillRect/>
          </a:stretch>
        </p:blipFill>
        <p:spPr>
          <a:xfrm>
            <a:off x="-10167" y="8590767"/>
            <a:ext cx="6858000" cy="1272291"/>
          </a:xfrm>
          <a:prstGeom prst="rect">
            <a:avLst/>
          </a:prstGeom>
        </p:spPr>
      </p:pic>
      <p:pic>
        <p:nvPicPr>
          <p:cNvPr id="3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71"/>
            <a:ext cx="6858000" cy="9104429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6" b="15793"/>
          <a:stretch>
            <a:fillRect/>
          </a:stretch>
        </p:blipFill>
        <p:spPr>
          <a:xfrm>
            <a:off x="0" y="4977516"/>
            <a:ext cx="6858000" cy="621792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8" b="22615"/>
          <a:stretch>
            <a:fillRect/>
          </a:stretch>
        </p:blipFill>
        <p:spPr>
          <a:xfrm>
            <a:off x="0" y="5662122"/>
            <a:ext cx="6858000" cy="977217"/>
          </a:xfrm>
          <a:prstGeom prst="rect">
            <a:avLst/>
          </a:prstGeom>
        </p:spPr>
      </p:pic>
      <p:pic>
        <p:nvPicPr>
          <p:cNvPr id="11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2" b="46585"/>
          <a:stretch>
            <a:fillRect/>
          </a:stretch>
        </p:blipFill>
        <p:spPr>
          <a:xfrm>
            <a:off x="0" y="4073454"/>
            <a:ext cx="6858000" cy="676656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0" y="6838623"/>
            <a:ext cx="6858000" cy="2774400"/>
            <a:chOff x="0" y="6030276"/>
            <a:chExt cx="6858000" cy="2774400"/>
          </a:xfrm>
        </p:grpSpPr>
        <p:pic>
          <p:nvPicPr>
            <p:cNvPr id="15" name="14 Imagen" descr="LOGO AE-CEC (v. pastilla) do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31" y="8131067"/>
              <a:ext cx="3581407" cy="673609"/>
            </a:xfrm>
            <a:prstGeom prst="rect">
              <a:avLst/>
            </a:prstGeom>
          </p:spPr>
        </p:pic>
        <p:sp>
          <p:nvSpPr>
            <p:cNvPr id="16" name="15 CuadroTexto"/>
            <p:cNvSpPr txBox="1"/>
            <p:nvPr/>
          </p:nvSpPr>
          <p:spPr>
            <a:xfrm>
              <a:off x="3761733" y="7915314"/>
              <a:ext cx="1656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bg2">
                      <a:lumMod val="50000"/>
                    </a:schemeClr>
                  </a:solidFill>
                  <a:latin typeface="Arial Narrow" pitchFamily="34" charset="0"/>
                </a:rPr>
                <a:t>Colabora</a:t>
              </a:r>
              <a:r>
                <a:rPr lang="es-ES" sz="1400" b="1" dirty="0">
                  <a:latin typeface="Arial Narrow" pitchFamily="34" charset="0"/>
                </a:rPr>
                <a:t>: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0" y="6030276"/>
              <a:ext cx="6858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Jueves, 15 de diciembre  2016: </a:t>
              </a:r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Taller práctico 16:00 a 21:00 h.</a:t>
              </a:r>
            </a:p>
            <a:p>
              <a:r>
                <a:rPr lang="es-ES" b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Viernes, 16 de diciembre 2016: </a:t>
              </a:r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Tutorías individuales 09.00 a 14:00 h.</a:t>
              </a:r>
            </a:p>
            <a:p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Imparte: ESM &amp; Asociados.</a:t>
              </a:r>
            </a:p>
            <a:p>
              <a:endParaRPr lang="es-ES" sz="4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  <a:p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Lugar: </a:t>
              </a:r>
              <a:r>
                <a:rPr lang="es-ES" b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Teatro Cine Colón </a:t>
              </a:r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, C/ Cervantes, s/n </a:t>
              </a:r>
              <a:r>
                <a:rPr lang="es-ES" b="1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Bonares</a:t>
              </a:r>
              <a:r>
                <a:rPr lang="es-ES" b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.</a:t>
              </a:r>
            </a:p>
            <a:p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Inscripciones: 671536799    </a:t>
              </a:r>
              <a:r>
                <a:rPr lang="es-ES" dirty="0">
                  <a:solidFill>
                    <a:schemeClr val="bg2">
                      <a:lumMod val="25000"/>
                    </a:schemeClr>
                  </a:solidFill>
                  <a:latin typeface="+mj-lt"/>
                  <a:hlinkClick r:id="rId5"/>
                </a:rPr>
                <a:t>cade.bonares@andaluciaemprende.es</a:t>
              </a:r>
              <a:endParaRPr lang="es-ES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  <a:p>
              <a:endParaRPr lang="es-E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8843535"/>
            <a:ext cx="490164" cy="8524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4" y="9100593"/>
            <a:ext cx="1221803" cy="440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Bruno Castellucci</dc:creator>
  <cp:lastModifiedBy>Rocio Conejo Diaz</cp:lastModifiedBy>
  <cp:revision>15</cp:revision>
  <dcterms:created xsi:type="dcterms:W3CDTF">2016-09-30T21:47:39Z</dcterms:created>
  <dcterms:modified xsi:type="dcterms:W3CDTF">2016-11-29T13:26:11Z</dcterms:modified>
</cp:coreProperties>
</file>